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5143500" type="screen16x9"/>
  <p:notesSz cx="6858000" cy="9144000"/>
  <p:embeddedFontLst>
    <p:embeddedFont>
      <p:font typeface="Oswald" panose="020B0604020202020204" charset="0"/>
      <p:regular r:id="rId14"/>
      <p:bold r:id="rId15"/>
    </p:embeddedFont>
    <p:embeddedFont>
      <p:font typeface="Average" panose="020B0604020202020204" charset="0"/>
      <p:regular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2" d="100"/>
          <a:sy n="102" d="100"/>
        </p:scale>
        <p:origin x="-456" y="1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4172285298"/>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Shape 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7" name="Shape 5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9" name="Shape 11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Shape 1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6" name="Shape 12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Shape 6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2" name="Shape 6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Shape 6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8" name="Shape 6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Shape 7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4" name="Shape 7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Shape 8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1" name="Shape 8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Shape 8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7" name="Shape 8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3" name="Shape 9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Shape 10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3" name="Shape 10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1" name="Shape 11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grpSp>
        <p:nvGrpSpPr>
          <p:cNvPr id="10" name="Shape 10"/>
          <p:cNvGrpSpPr/>
          <p:nvPr/>
        </p:nvGrpSpPr>
        <p:grpSpPr>
          <a:xfrm>
            <a:off x="4350278" y="2855377"/>
            <a:ext cx="443588" cy="105632"/>
            <a:chOff x="4137525" y="2915950"/>
            <a:chExt cx="869100" cy="207000"/>
          </a:xfrm>
        </p:grpSpPr>
        <p:sp>
          <p:nvSpPr>
            <p:cNvPr id="11" name="Shape 11"/>
            <p:cNvSpPr/>
            <p:nvPr/>
          </p:nvSpPr>
          <p:spPr>
            <a:xfrm>
              <a:off x="4468575" y="2915950"/>
              <a:ext cx="207000" cy="207000"/>
            </a:xfrm>
            <a:prstGeom prst="ellipse">
              <a:avLst/>
            </a:prstGeom>
            <a:solidFill>
              <a:schemeClr val="dk1"/>
            </a:solidFill>
            <a:ln>
              <a:noFill/>
            </a:ln>
          </p:spPr>
          <p:txBody>
            <a:bodyPr lIns="91425" tIns="91425" rIns="91425" bIns="91425" anchor="ctr" anchorCtr="0">
              <a:noAutofit/>
            </a:bodyPr>
            <a:lstStyle/>
            <a:p>
              <a:pPr lvl="0">
                <a:spcBef>
                  <a:spcPts val="0"/>
                </a:spcBef>
                <a:buNone/>
              </a:pPr>
              <a:endParaRPr/>
            </a:p>
          </p:txBody>
        </p:sp>
        <p:sp>
          <p:nvSpPr>
            <p:cNvPr id="12" name="Shape 12"/>
            <p:cNvSpPr/>
            <p:nvPr/>
          </p:nvSpPr>
          <p:spPr>
            <a:xfrm>
              <a:off x="4799625" y="2915950"/>
              <a:ext cx="207000" cy="207000"/>
            </a:xfrm>
            <a:prstGeom prst="ellipse">
              <a:avLst/>
            </a:prstGeom>
            <a:solidFill>
              <a:schemeClr val="dk1"/>
            </a:solidFill>
            <a:ln>
              <a:noFill/>
            </a:ln>
          </p:spPr>
          <p:txBody>
            <a:bodyPr lIns="91425" tIns="91425" rIns="91425" bIns="91425" anchor="ctr" anchorCtr="0">
              <a:noAutofit/>
            </a:bodyPr>
            <a:lstStyle/>
            <a:p>
              <a:pPr lvl="0">
                <a:spcBef>
                  <a:spcPts val="0"/>
                </a:spcBef>
                <a:buNone/>
              </a:pPr>
              <a:endParaRPr/>
            </a:p>
          </p:txBody>
        </p:sp>
        <p:sp>
          <p:nvSpPr>
            <p:cNvPr id="13" name="Shape 13"/>
            <p:cNvSpPr/>
            <p:nvPr/>
          </p:nvSpPr>
          <p:spPr>
            <a:xfrm>
              <a:off x="4137525" y="2915950"/>
              <a:ext cx="207000" cy="207000"/>
            </a:xfrm>
            <a:prstGeom prst="ellipse">
              <a:avLst/>
            </a:prstGeom>
            <a:solidFill>
              <a:schemeClr val="dk1"/>
            </a:solidFill>
            <a:ln>
              <a:noFill/>
            </a:ln>
          </p:spPr>
          <p:txBody>
            <a:bodyPr lIns="91425" tIns="91425" rIns="91425" bIns="91425" anchor="ctr" anchorCtr="0">
              <a:noAutofit/>
            </a:bodyPr>
            <a:lstStyle/>
            <a:p>
              <a:pPr lvl="0">
                <a:spcBef>
                  <a:spcPts val="0"/>
                </a:spcBef>
                <a:buNone/>
              </a:pPr>
              <a:endParaRPr/>
            </a:p>
          </p:txBody>
        </p:sp>
      </p:grpSp>
      <p:sp>
        <p:nvSpPr>
          <p:cNvPr id="14" name="Shape 14"/>
          <p:cNvSpPr txBox="1">
            <a:spLocks noGrp="1"/>
          </p:cNvSpPr>
          <p:nvPr>
            <p:ph type="ctrTitle"/>
          </p:nvPr>
        </p:nvSpPr>
        <p:spPr>
          <a:xfrm>
            <a:off x="671257" y="990800"/>
            <a:ext cx="7801500" cy="1730100"/>
          </a:xfrm>
          <a:prstGeom prst="rect">
            <a:avLst/>
          </a:prstGeom>
        </p:spPr>
        <p:txBody>
          <a:bodyPr lIns="91425" tIns="91425" rIns="91425" bIns="91425" anchor="b" anchorCtr="0"/>
          <a:lstStyle>
            <a:lvl1pPr lvl="0" algn="ctr">
              <a:spcBef>
                <a:spcPts val="0"/>
              </a:spcBef>
              <a:buSzPct val="100000"/>
              <a:defRPr sz="4800"/>
            </a:lvl1pPr>
            <a:lvl2pPr lvl="1" algn="ctr">
              <a:spcBef>
                <a:spcPts val="0"/>
              </a:spcBef>
              <a:buSzPct val="100000"/>
              <a:defRPr sz="4800"/>
            </a:lvl2pPr>
            <a:lvl3pPr lvl="2" algn="ctr">
              <a:spcBef>
                <a:spcPts val="0"/>
              </a:spcBef>
              <a:buSzPct val="100000"/>
              <a:defRPr sz="4800"/>
            </a:lvl3pPr>
            <a:lvl4pPr lvl="3" algn="ctr">
              <a:spcBef>
                <a:spcPts val="0"/>
              </a:spcBef>
              <a:buSzPct val="100000"/>
              <a:defRPr sz="4800"/>
            </a:lvl4pPr>
            <a:lvl5pPr lvl="4" algn="ctr">
              <a:spcBef>
                <a:spcPts val="0"/>
              </a:spcBef>
              <a:buSzPct val="100000"/>
              <a:defRPr sz="4800"/>
            </a:lvl5pPr>
            <a:lvl6pPr lvl="5" algn="ctr">
              <a:spcBef>
                <a:spcPts val="0"/>
              </a:spcBef>
              <a:buSzPct val="100000"/>
              <a:defRPr sz="4800"/>
            </a:lvl6pPr>
            <a:lvl7pPr lvl="6" algn="ctr">
              <a:spcBef>
                <a:spcPts val="0"/>
              </a:spcBef>
              <a:buSzPct val="100000"/>
              <a:defRPr sz="4800"/>
            </a:lvl7pPr>
            <a:lvl8pPr lvl="7" algn="ctr">
              <a:spcBef>
                <a:spcPts val="0"/>
              </a:spcBef>
              <a:buSzPct val="100000"/>
              <a:defRPr sz="4800"/>
            </a:lvl8pPr>
            <a:lvl9pPr lvl="8" algn="ctr">
              <a:spcBef>
                <a:spcPts val="0"/>
              </a:spcBef>
              <a:buSzPct val="100000"/>
              <a:defRPr sz="4800"/>
            </a:lvl9pPr>
          </a:lstStyle>
          <a:p>
            <a:endParaRPr/>
          </a:p>
        </p:txBody>
      </p:sp>
      <p:sp>
        <p:nvSpPr>
          <p:cNvPr id="15" name="Shape 15"/>
          <p:cNvSpPr txBox="1">
            <a:spLocks noGrp="1"/>
          </p:cNvSpPr>
          <p:nvPr>
            <p:ph type="subTitle" idx="1"/>
          </p:nvPr>
        </p:nvSpPr>
        <p:spPr>
          <a:xfrm>
            <a:off x="671250" y="3174875"/>
            <a:ext cx="7801500" cy="7926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16" name="Shape 16"/>
          <p:cNvSpPr txBox="1">
            <a:spLocks noGrp="1"/>
          </p:cNvSpPr>
          <p:nvPr>
            <p:ph type="sldNum" idx="12"/>
          </p:nvPr>
        </p:nvSpPr>
        <p:spPr>
          <a:xfrm>
            <a:off x="8490250" y="4681009"/>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311700" y="1255275"/>
            <a:ext cx="8520600" cy="18906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51" name="Shape 51"/>
          <p:cNvSpPr txBox="1">
            <a:spLocks noGrp="1"/>
          </p:cNvSpPr>
          <p:nvPr>
            <p:ph type="body" idx="1"/>
          </p:nvPr>
        </p:nvSpPr>
        <p:spPr>
          <a:xfrm>
            <a:off x="311700" y="3228425"/>
            <a:ext cx="8520600" cy="13008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52" name="Shape 52"/>
          <p:cNvSpPr txBox="1">
            <a:spLocks noGrp="1"/>
          </p:cNvSpPr>
          <p:nvPr>
            <p:ph type="sldNum" idx="12"/>
          </p:nvPr>
        </p:nvSpPr>
        <p:spPr>
          <a:xfrm>
            <a:off x="8490250" y="4681009"/>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3"/>
        <p:cNvGrpSpPr/>
        <p:nvPr/>
      </p:nvGrpSpPr>
      <p:grpSpPr>
        <a:xfrm>
          <a:off x="0" y="0"/>
          <a:ext cx="0" cy="0"/>
          <a:chOff x="0" y="0"/>
          <a:chExt cx="0" cy="0"/>
        </a:xfrm>
      </p:grpSpPr>
      <p:sp>
        <p:nvSpPr>
          <p:cNvPr id="54" name="Shape 54"/>
          <p:cNvSpPr txBox="1">
            <a:spLocks noGrp="1"/>
          </p:cNvSpPr>
          <p:nvPr>
            <p:ph type="sldNum" idx="12"/>
          </p:nvPr>
        </p:nvSpPr>
        <p:spPr>
          <a:xfrm>
            <a:off x="8490250" y="4681009"/>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671250" y="2141250"/>
            <a:ext cx="7852200" cy="8610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9" name="Shape 19"/>
          <p:cNvSpPr txBox="1">
            <a:spLocks noGrp="1"/>
          </p:cNvSpPr>
          <p:nvPr>
            <p:ph type="sldNum" idx="12"/>
          </p:nvPr>
        </p:nvSpPr>
        <p:spPr>
          <a:xfrm>
            <a:off x="8490250" y="4681009"/>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52475"/>
            <a:ext cx="8520600" cy="3416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3" name="Shape 23"/>
          <p:cNvSpPr txBox="1">
            <a:spLocks noGrp="1"/>
          </p:cNvSpPr>
          <p:nvPr>
            <p:ph type="sldNum" idx="12"/>
          </p:nvPr>
        </p:nvSpPr>
        <p:spPr>
          <a:xfrm>
            <a:off x="8490250" y="4681009"/>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6" name="Shape 26"/>
          <p:cNvSpPr txBox="1">
            <a:spLocks noGrp="1"/>
          </p:cNvSpPr>
          <p:nvPr>
            <p:ph type="body" idx="1"/>
          </p:nvPr>
        </p:nvSpPr>
        <p:spPr>
          <a:xfrm>
            <a:off x="3117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7" name="Shape 27"/>
          <p:cNvSpPr txBox="1">
            <a:spLocks noGrp="1"/>
          </p:cNvSpPr>
          <p:nvPr>
            <p:ph type="body" idx="2"/>
          </p:nvPr>
        </p:nvSpPr>
        <p:spPr>
          <a:xfrm>
            <a:off x="48324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8" name="Shape 28"/>
          <p:cNvSpPr txBox="1">
            <a:spLocks noGrp="1"/>
          </p:cNvSpPr>
          <p:nvPr>
            <p:ph type="sldNum" idx="12"/>
          </p:nvPr>
        </p:nvSpPr>
        <p:spPr>
          <a:xfrm>
            <a:off x="8490250" y="4681009"/>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31" name="Shape 31"/>
          <p:cNvSpPr txBox="1">
            <a:spLocks noGrp="1"/>
          </p:cNvSpPr>
          <p:nvPr>
            <p:ph type="sldNum" idx="12"/>
          </p:nvPr>
        </p:nvSpPr>
        <p:spPr>
          <a:xfrm>
            <a:off x="8490250" y="4681009"/>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4" name="Shape 34"/>
          <p:cNvSpPr txBox="1">
            <a:spLocks noGrp="1"/>
          </p:cNvSpPr>
          <p:nvPr>
            <p:ph type="body" idx="1"/>
          </p:nvPr>
        </p:nvSpPr>
        <p:spPr>
          <a:xfrm>
            <a:off x="311700" y="1389600"/>
            <a:ext cx="2808000" cy="31794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5" name="Shape 35"/>
          <p:cNvSpPr txBox="1">
            <a:spLocks noGrp="1"/>
          </p:cNvSpPr>
          <p:nvPr>
            <p:ph type="sldNum" idx="12"/>
          </p:nvPr>
        </p:nvSpPr>
        <p:spPr>
          <a:xfrm>
            <a:off x="8490250" y="4681009"/>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bg>
      <p:bgPr>
        <a:solidFill>
          <a:schemeClr val="lt2"/>
        </a:solidFill>
        <a:effectLst/>
      </p:bgPr>
    </p:bg>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490250" y="526350"/>
            <a:ext cx="6227100" cy="4090800"/>
          </a:xfrm>
          <a:prstGeom prst="rect">
            <a:avLst/>
          </a:prstGeom>
        </p:spPr>
        <p:txBody>
          <a:bodyPr lIns="91425" tIns="91425" rIns="91425" bIns="91425" anchor="ctr" anchorCtr="0"/>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a:endParaRPr/>
          </a:p>
        </p:txBody>
      </p:sp>
      <p:sp>
        <p:nvSpPr>
          <p:cNvPr id="38" name="Shape 38"/>
          <p:cNvSpPr txBox="1">
            <a:spLocks noGrp="1"/>
          </p:cNvSpPr>
          <p:nvPr>
            <p:ph type="sldNum" idx="12"/>
          </p:nvPr>
        </p:nvSpPr>
        <p:spPr>
          <a:xfrm>
            <a:off x="8490250" y="4681009"/>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9"/>
        <p:cNvGrpSpPr/>
        <p:nvPr/>
      </p:nvGrpSpPr>
      <p:grpSpPr>
        <a:xfrm>
          <a:off x="0" y="0"/>
          <a:ext cx="0" cy="0"/>
          <a:chOff x="0" y="0"/>
          <a:chExt cx="0" cy="0"/>
        </a:xfrm>
      </p:grpSpPr>
      <p:sp>
        <p:nvSpPr>
          <p:cNvPr id="40" name="Shape 40"/>
          <p:cNvSpPr/>
          <p:nvPr/>
        </p:nvSpPr>
        <p:spPr>
          <a:xfrm>
            <a:off x="4572000" y="0"/>
            <a:ext cx="4572000" cy="5143500"/>
          </a:xfrm>
          <a:prstGeom prst="rect">
            <a:avLst/>
          </a:prstGeom>
          <a:solidFill>
            <a:schemeClr val="dk1"/>
          </a:solidFill>
          <a:ln>
            <a:noFill/>
          </a:ln>
        </p:spPr>
        <p:txBody>
          <a:bodyPr lIns="91425" tIns="91425" rIns="91425" bIns="91425" anchor="ctr" anchorCtr="0">
            <a:noAutofit/>
          </a:bodyPr>
          <a:lstStyle/>
          <a:p>
            <a:pPr lvl="0">
              <a:spcBef>
                <a:spcPts val="0"/>
              </a:spcBef>
              <a:buNone/>
            </a:pPr>
            <a:endParaRPr/>
          </a:p>
        </p:txBody>
      </p:sp>
      <p:cxnSp>
        <p:nvCxnSpPr>
          <p:cNvPr id="41" name="Shape 41"/>
          <p:cNvCxnSpPr/>
          <p:nvPr/>
        </p:nvCxnSpPr>
        <p:spPr>
          <a:xfrm>
            <a:off x="5029675" y="4495500"/>
            <a:ext cx="468300" cy="0"/>
          </a:xfrm>
          <a:prstGeom prst="straightConnector1">
            <a:avLst/>
          </a:prstGeom>
          <a:noFill/>
          <a:ln w="19050" cap="flat" cmpd="sng">
            <a:solidFill>
              <a:schemeClr val="lt1"/>
            </a:solidFill>
            <a:prstDash val="solid"/>
            <a:round/>
            <a:headEnd type="none" w="med" len="med"/>
            <a:tailEnd type="none" w="med" len="med"/>
          </a:ln>
        </p:spPr>
      </p:cxnSp>
      <p:sp>
        <p:nvSpPr>
          <p:cNvPr id="42" name="Shape 42"/>
          <p:cNvSpPr txBox="1">
            <a:spLocks noGrp="1"/>
          </p:cNvSpPr>
          <p:nvPr>
            <p:ph type="title"/>
          </p:nvPr>
        </p:nvSpPr>
        <p:spPr>
          <a:xfrm>
            <a:off x="265500" y="1081400"/>
            <a:ext cx="4045200" cy="17103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43" name="Shape 43"/>
          <p:cNvSpPr txBox="1">
            <a:spLocks noGrp="1"/>
          </p:cNvSpPr>
          <p:nvPr>
            <p:ph type="subTitle" idx="1"/>
          </p:nvPr>
        </p:nvSpPr>
        <p:spPr>
          <a:xfrm>
            <a:off x="265500" y="2845200"/>
            <a:ext cx="4045200" cy="1345500"/>
          </a:xfrm>
          <a:prstGeom prst="rect">
            <a:avLst/>
          </a:prstGeom>
        </p:spPr>
        <p:txBody>
          <a:bodyPr lIns="91425" tIns="91425" rIns="91425" bIns="91425" anchor="t" anchorCtr="0"/>
          <a:lstStyle>
            <a:lvl1pPr lvl="0" algn="ctr">
              <a:lnSpc>
                <a:spcPct val="100000"/>
              </a:lnSpc>
              <a:spcBef>
                <a:spcPts val="0"/>
              </a:spcBef>
              <a:spcAft>
                <a:spcPts val="0"/>
              </a:spcAft>
              <a:buClr>
                <a:schemeClr val="dk1"/>
              </a:buClr>
              <a:buSzPct val="100000"/>
              <a:buNone/>
              <a:defRPr sz="2100">
                <a:solidFill>
                  <a:schemeClr val="dk1"/>
                </a:solidFill>
              </a:defRPr>
            </a:lvl1pPr>
            <a:lvl2pPr lvl="1" algn="ctr">
              <a:lnSpc>
                <a:spcPct val="100000"/>
              </a:lnSpc>
              <a:spcBef>
                <a:spcPts val="0"/>
              </a:spcBef>
              <a:spcAft>
                <a:spcPts val="0"/>
              </a:spcAft>
              <a:buClr>
                <a:schemeClr val="dk1"/>
              </a:buClr>
              <a:buSzPct val="100000"/>
              <a:buNone/>
              <a:defRPr sz="2100">
                <a:solidFill>
                  <a:schemeClr val="dk1"/>
                </a:solidFill>
              </a:defRPr>
            </a:lvl2pPr>
            <a:lvl3pPr lvl="2" algn="ctr">
              <a:lnSpc>
                <a:spcPct val="100000"/>
              </a:lnSpc>
              <a:spcBef>
                <a:spcPts val="0"/>
              </a:spcBef>
              <a:spcAft>
                <a:spcPts val="0"/>
              </a:spcAft>
              <a:buClr>
                <a:schemeClr val="dk1"/>
              </a:buClr>
              <a:buSzPct val="100000"/>
              <a:buNone/>
              <a:defRPr sz="2100">
                <a:solidFill>
                  <a:schemeClr val="dk1"/>
                </a:solidFill>
              </a:defRPr>
            </a:lvl3pPr>
            <a:lvl4pPr lvl="3" algn="ctr">
              <a:lnSpc>
                <a:spcPct val="100000"/>
              </a:lnSpc>
              <a:spcBef>
                <a:spcPts val="0"/>
              </a:spcBef>
              <a:spcAft>
                <a:spcPts val="0"/>
              </a:spcAft>
              <a:buClr>
                <a:schemeClr val="dk1"/>
              </a:buClr>
              <a:buSzPct val="100000"/>
              <a:buNone/>
              <a:defRPr sz="2100">
                <a:solidFill>
                  <a:schemeClr val="dk1"/>
                </a:solidFill>
              </a:defRPr>
            </a:lvl4pPr>
            <a:lvl5pPr lvl="4" algn="ctr">
              <a:lnSpc>
                <a:spcPct val="100000"/>
              </a:lnSpc>
              <a:spcBef>
                <a:spcPts val="0"/>
              </a:spcBef>
              <a:spcAft>
                <a:spcPts val="0"/>
              </a:spcAft>
              <a:buClr>
                <a:schemeClr val="dk1"/>
              </a:buClr>
              <a:buSzPct val="100000"/>
              <a:buNone/>
              <a:defRPr sz="2100">
                <a:solidFill>
                  <a:schemeClr val="dk1"/>
                </a:solidFill>
              </a:defRPr>
            </a:lvl5pPr>
            <a:lvl6pPr lvl="5" algn="ctr">
              <a:lnSpc>
                <a:spcPct val="100000"/>
              </a:lnSpc>
              <a:spcBef>
                <a:spcPts val="0"/>
              </a:spcBef>
              <a:spcAft>
                <a:spcPts val="0"/>
              </a:spcAft>
              <a:buClr>
                <a:schemeClr val="dk1"/>
              </a:buClr>
              <a:buSzPct val="100000"/>
              <a:buNone/>
              <a:defRPr sz="2100">
                <a:solidFill>
                  <a:schemeClr val="dk1"/>
                </a:solidFill>
              </a:defRPr>
            </a:lvl6pPr>
            <a:lvl7pPr lvl="6" algn="ctr">
              <a:lnSpc>
                <a:spcPct val="100000"/>
              </a:lnSpc>
              <a:spcBef>
                <a:spcPts val="0"/>
              </a:spcBef>
              <a:spcAft>
                <a:spcPts val="0"/>
              </a:spcAft>
              <a:buClr>
                <a:schemeClr val="dk1"/>
              </a:buClr>
              <a:buSzPct val="100000"/>
              <a:buNone/>
              <a:defRPr sz="2100">
                <a:solidFill>
                  <a:schemeClr val="dk1"/>
                </a:solidFill>
              </a:defRPr>
            </a:lvl7pPr>
            <a:lvl8pPr lvl="7" algn="ctr">
              <a:lnSpc>
                <a:spcPct val="100000"/>
              </a:lnSpc>
              <a:spcBef>
                <a:spcPts val="0"/>
              </a:spcBef>
              <a:spcAft>
                <a:spcPts val="0"/>
              </a:spcAft>
              <a:buClr>
                <a:schemeClr val="dk1"/>
              </a:buClr>
              <a:buSzPct val="100000"/>
              <a:buNone/>
              <a:defRPr sz="2100">
                <a:solidFill>
                  <a:schemeClr val="dk1"/>
                </a:solidFill>
              </a:defRPr>
            </a:lvl8pPr>
            <a:lvl9pPr lvl="8" algn="ctr">
              <a:lnSpc>
                <a:spcPct val="100000"/>
              </a:lnSpc>
              <a:spcBef>
                <a:spcPts val="0"/>
              </a:spcBef>
              <a:spcAft>
                <a:spcPts val="0"/>
              </a:spcAft>
              <a:buClr>
                <a:schemeClr val="dk1"/>
              </a:buClr>
              <a:buSzPct val="100000"/>
              <a:buNone/>
              <a:defRPr sz="2100">
                <a:solidFill>
                  <a:schemeClr val="dk1"/>
                </a:solidFill>
              </a:defRPr>
            </a:lvl9pPr>
          </a:lstStyle>
          <a:p>
            <a:endParaRPr/>
          </a:p>
        </p:txBody>
      </p:sp>
      <p:sp>
        <p:nvSpPr>
          <p:cNvPr id="44" name="Shape 44"/>
          <p:cNvSpPr txBox="1">
            <a:spLocks noGrp="1"/>
          </p:cNvSpPr>
          <p:nvPr>
            <p:ph type="body" idx="2"/>
          </p:nvPr>
        </p:nvSpPr>
        <p:spPr>
          <a:xfrm>
            <a:off x="4939500" y="724200"/>
            <a:ext cx="3837000" cy="3695100"/>
          </a:xfrm>
          <a:prstGeom prst="rect">
            <a:avLst/>
          </a:prstGeom>
        </p:spPr>
        <p:txBody>
          <a:bodyPr lIns="91425" tIns="91425" rIns="91425" bIns="91425" anchor="ctr" anchorCtr="0"/>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a:endParaRPr/>
          </a:p>
        </p:txBody>
      </p:sp>
      <p:sp>
        <p:nvSpPr>
          <p:cNvPr id="45" name="Shape 45"/>
          <p:cNvSpPr txBox="1">
            <a:spLocks noGrp="1"/>
          </p:cNvSpPr>
          <p:nvPr>
            <p:ph type="sldNum" idx="12"/>
          </p:nvPr>
        </p:nvSpPr>
        <p:spPr>
          <a:xfrm>
            <a:off x="8490250" y="4681009"/>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solidFill>
                  <a:schemeClr val="lt1"/>
                </a:solidFill>
              </a:rPr>
              <a:t>‹#›</a:t>
            </a:fld>
            <a:endParaRPr lang="en">
              <a:solidFill>
                <a:schemeClr val="lt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6"/>
        <p:cNvGrpSpPr/>
        <p:nvPr/>
      </p:nvGrpSpPr>
      <p:grpSpPr>
        <a:xfrm>
          <a:off x="0" y="0"/>
          <a:ext cx="0" cy="0"/>
          <a:chOff x="0" y="0"/>
          <a:chExt cx="0" cy="0"/>
        </a:xfrm>
      </p:grpSpPr>
      <p:sp>
        <p:nvSpPr>
          <p:cNvPr id="47" name="Shape 47"/>
          <p:cNvSpPr txBox="1">
            <a:spLocks noGrp="1"/>
          </p:cNvSpPr>
          <p:nvPr>
            <p:ph type="body" idx="1"/>
          </p:nvPr>
        </p:nvSpPr>
        <p:spPr>
          <a:xfrm>
            <a:off x="311700" y="4230575"/>
            <a:ext cx="5998800" cy="605100"/>
          </a:xfrm>
          <a:prstGeom prst="rect">
            <a:avLst/>
          </a:prstGeom>
        </p:spPr>
        <p:txBody>
          <a:bodyPr lIns="91425" tIns="91425" rIns="91425" bIns="91425" anchor="ctr" anchorCtr="0"/>
          <a:lstStyle>
            <a:lvl1pPr lvl="0">
              <a:lnSpc>
                <a:spcPct val="100000"/>
              </a:lnSpc>
              <a:spcBef>
                <a:spcPts val="0"/>
              </a:spcBef>
              <a:spcAft>
                <a:spcPts val="0"/>
              </a:spcAft>
              <a:buClr>
                <a:schemeClr val="dk1"/>
              </a:buClr>
              <a:buSzPct val="100000"/>
              <a:buFont typeface="Oswald"/>
              <a:buNone/>
              <a:defRPr sz="2100">
                <a:solidFill>
                  <a:schemeClr val="dk1"/>
                </a:solidFill>
                <a:latin typeface="Oswald"/>
                <a:ea typeface="Oswald"/>
                <a:cs typeface="Oswald"/>
                <a:sym typeface="Oswald"/>
              </a:defRPr>
            </a:lvl1pPr>
          </a:lstStyle>
          <a:p>
            <a:endParaRPr/>
          </a:p>
        </p:txBody>
      </p:sp>
      <p:sp>
        <p:nvSpPr>
          <p:cNvPr id="48" name="Shape 48"/>
          <p:cNvSpPr txBox="1">
            <a:spLocks noGrp="1"/>
          </p:cNvSpPr>
          <p:nvPr>
            <p:ph type="sldNum" idx="12"/>
          </p:nvPr>
        </p:nvSpPr>
        <p:spPr>
          <a:xfrm>
            <a:off x="8490250" y="4681009"/>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lvl="0">
              <a:spcBef>
                <a:spcPts val="0"/>
              </a:spcBef>
              <a:buClr>
                <a:schemeClr val="dk1"/>
              </a:buClr>
              <a:buSzPct val="100000"/>
              <a:buFont typeface="Oswald"/>
              <a:buNone/>
              <a:defRPr sz="3000">
                <a:solidFill>
                  <a:schemeClr val="dk1"/>
                </a:solidFill>
                <a:latin typeface="Oswald"/>
                <a:ea typeface="Oswald"/>
                <a:cs typeface="Oswald"/>
                <a:sym typeface="Oswald"/>
              </a:defRPr>
            </a:lvl1pPr>
            <a:lvl2pPr lvl="1">
              <a:spcBef>
                <a:spcPts val="0"/>
              </a:spcBef>
              <a:buClr>
                <a:schemeClr val="dk1"/>
              </a:buClr>
              <a:buSzPct val="100000"/>
              <a:buFont typeface="Oswald"/>
              <a:buNone/>
              <a:defRPr sz="3000">
                <a:solidFill>
                  <a:schemeClr val="dk1"/>
                </a:solidFill>
                <a:latin typeface="Oswald"/>
                <a:ea typeface="Oswald"/>
                <a:cs typeface="Oswald"/>
                <a:sym typeface="Oswald"/>
              </a:defRPr>
            </a:lvl2pPr>
            <a:lvl3pPr lvl="2">
              <a:spcBef>
                <a:spcPts val="0"/>
              </a:spcBef>
              <a:buClr>
                <a:schemeClr val="dk1"/>
              </a:buClr>
              <a:buSzPct val="100000"/>
              <a:buFont typeface="Oswald"/>
              <a:buNone/>
              <a:defRPr sz="3000">
                <a:solidFill>
                  <a:schemeClr val="dk1"/>
                </a:solidFill>
                <a:latin typeface="Oswald"/>
                <a:ea typeface="Oswald"/>
                <a:cs typeface="Oswald"/>
                <a:sym typeface="Oswald"/>
              </a:defRPr>
            </a:lvl3pPr>
            <a:lvl4pPr lvl="3">
              <a:spcBef>
                <a:spcPts val="0"/>
              </a:spcBef>
              <a:buClr>
                <a:schemeClr val="dk1"/>
              </a:buClr>
              <a:buSzPct val="100000"/>
              <a:buFont typeface="Oswald"/>
              <a:buNone/>
              <a:defRPr sz="3000">
                <a:solidFill>
                  <a:schemeClr val="dk1"/>
                </a:solidFill>
                <a:latin typeface="Oswald"/>
                <a:ea typeface="Oswald"/>
                <a:cs typeface="Oswald"/>
                <a:sym typeface="Oswald"/>
              </a:defRPr>
            </a:lvl4pPr>
            <a:lvl5pPr lvl="4">
              <a:spcBef>
                <a:spcPts val="0"/>
              </a:spcBef>
              <a:buClr>
                <a:schemeClr val="dk1"/>
              </a:buClr>
              <a:buSzPct val="100000"/>
              <a:buFont typeface="Oswald"/>
              <a:buNone/>
              <a:defRPr sz="3000">
                <a:solidFill>
                  <a:schemeClr val="dk1"/>
                </a:solidFill>
                <a:latin typeface="Oswald"/>
                <a:ea typeface="Oswald"/>
                <a:cs typeface="Oswald"/>
                <a:sym typeface="Oswald"/>
              </a:defRPr>
            </a:lvl5pPr>
            <a:lvl6pPr lvl="5">
              <a:spcBef>
                <a:spcPts val="0"/>
              </a:spcBef>
              <a:buClr>
                <a:schemeClr val="dk1"/>
              </a:buClr>
              <a:buSzPct val="100000"/>
              <a:buFont typeface="Oswald"/>
              <a:buNone/>
              <a:defRPr sz="3000">
                <a:solidFill>
                  <a:schemeClr val="dk1"/>
                </a:solidFill>
                <a:latin typeface="Oswald"/>
                <a:ea typeface="Oswald"/>
                <a:cs typeface="Oswald"/>
                <a:sym typeface="Oswald"/>
              </a:defRPr>
            </a:lvl6pPr>
            <a:lvl7pPr lvl="6">
              <a:spcBef>
                <a:spcPts val="0"/>
              </a:spcBef>
              <a:buClr>
                <a:schemeClr val="dk1"/>
              </a:buClr>
              <a:buSzPct val="100000"/>
              <a:buFont typeface="Oswald"/>
              <a:buNone/>
              <a:defRPr sz="3000">
                <a:solidFill>
                  <a:schemeClr val="dk1"/>
                </a:solidFill>
                <a:latin typeface="Oswald"/>
                <a:ea typeface="Oswald"/>
                <a:cs typeface="Oswald"/>
                <a:sym typeface="Oswald"/>
              </a:defRPr>
            </a:lvl7pPr>
            <a:lvl8pPr lvl="7">
              <a:spcBef>
                <a:spcPts val="0"/>
              </a:spcBef>
              <a:buClr>
                <a:schemeClr val="dk1"/>
              </a:buClr>
              <a:buSzPct val="100000"/>
              <a:buFont typeface="Oswald"/>
              <a:buNone/>
              <a:defRPr sz="3000">
                <a:solidFill>
                  <a:schemeClr val="dk1"/>
                </a:solidFill>
                <a:latin typeface="Oswald"/>
                <a:ea typeface="Oswald"/>
                <a:cs typeface="Oswald"/>
                <a:sym typeface="Oswald"/>
              </a:defRPr>
            </a:lvl8pPr>
            <a:lvl9pPr lvl="8">
              <a:spcBef>
                <a:spcPts val="0"/>
              </a:spcBef>
              <a:buClr>
                <a:schemeClr val="dk1"/>
              </a:buClr>
              <a:buSzPct val="100000"/>
              <a:buFont typeface="Oswald"/>
              <a:buNone/>
              <a:defRPr sz="3000">
                <a:solidFill>
                  <a:schemeClr val="dk1"/>
                </a:solidFill>
                <a:latin typeface="Oswald"/>
                <a:ea typeface="Oswald"/>
                <a:cs typeface="Oswald"/>
                <a:sym typeface="Oswald"/>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accent3"/>
              </a:buClr>
              <a:buSzPct val="100000"/>
              <a:buFont typeface="Average"/>
              <a:defRPr sz="1800">
                <a:solidFill>
                  <a:schemeClr val="accent3"/>
                </a:solidFill>
                <a:latin typeface="Average"/>
                <a:ea typeface="Average"/>
                <a:cs typeface="Average"/>
                <a:sym typeface="Average"/>
              </a:defRPr>
            </a:lvl1pPr>
            <a:lvl2pPr lvl="1">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2pPr>
            <a:lvl3pPr lvl="2">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3pPr>
            <a:lvl4pPr lvl="3">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4pPr>
            <a:lvl5pPr lvl="4">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5pPr>
            <a:lvl6pPr lvl="5">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6pPr>
            <a:lvl7pPr lvl="6">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7pPr>
            <a:lvl8pPr lvl="7">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8pPr>
            <a:lvl9pPr lvl="8">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9pPr>
          </a:lstStyle>
          <a:p>
            <a:endParaRPr/>
          </a:p>
        </p:txBody>
      </p:sp>
      <p:sp>
        <p:nvSpPr>
          <p:cNvPr id="8" name="Shape 8"/>
          <p:cNvSpPr txBox="1">
            <a:spLocks noGrp="1"/>
          </p:cNvSpPr>
          <p:nvPr>
            <p:ph type="sldNum" idx="12"/>
          </p:nvPr>
        </p:nvSpPr>
        <p:spPr>
          <a:xfrm>
            <a:off x="8490250" y="4681009"/>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accent3"/>
                </a:solidFill>
                <a:latin typeface="Average"/>
                <a:ea typeface="Average"/>
                <a:cs typeface="Average"/>
                <a:sym typeface="Average"/>
              </a:rPr>
              <a:t>‹#›</a:t>
            </a:fld>
            <a:endParaRPr lang="en" sz="1000">
              <a:solidFill>
                <a:schemeClr val="accent3"/>
              </a:solidFill>
              <a:latin typeface="Average"/>
              <a:ea typeface="Average"/>
              <a:cs typeface="Average"/>
              <a:sym typeface="Average"/>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pic>
        <p:nvPicPr>
          <p:cNvPr id="59" name="Shape 59"/>
          <p:cNvPicPr preferRelativeResize="0"/>
          <p:nvPr/>
        </p:nvPicPr>
        <p:blipFill>
          <a:blip r:embed="rId3">
            <a:alphaModFix/>
          </a:blip>
          <a:stretch>
            <a:fillRect/>
          </a:stretch>
        </p:blipFill>
        <p:spPr>
          <a:xfrm>
            <a:off x="1678575" y="0"/>
            <a:ext cx="5786850" cy="51434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Exit Ticket</a:t>
            </a:r>
          </a:p>
        </p:txBody>
      </p:sp>
      <p:sp>
        <p:nvSpPr>
          <p:cNvPr id="122" name="Shape 122"/>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lnSpc>
                <a:spcPct val="100000"/>
              </a:lnSpc>
              <a:spcBef>
                <a:spcPts val="0"/>
              </a:spcBef>
              <a:buAutoNum type="arabicPeriod"/>
            </a:pPr>
            <a:r>
              <a:rPr lang="en"/>
              <a:t>Which flavors are located on which </a:t>
            </a:r>
          </a:p>
          <a:p>
            <a:pPr lvl="0" rtl="0">
              <a:lnSpc>
                <a:spcPct val="100000"/>
              </a:lnSpc>
              <a:spcBef>
                <a:spcPts val="0"/>
              </a:spcBef>
              <a:buNone/>
            </a:pPr>
            <a:r>
              <a:rPr lang="en"/>
              <a:t>parts of the tongue? </a:t>
            </a:r>
          </a:p>
          <a:p>
            <a:pPr lvl="0" rtl="0">
              <a:lnSpc>
                <a:spcPct val="100000"/>
              </a:lnSpc>
              <a:spcBef>
                <a:spcPts val="0"/>
              </a:spcBef>
              <a:buNone/>
            </a:pPr>
            <a:endParaRPr/>
          </a:p>
          <a:p>
            <a:pPr lvl="0" rtl="0">
              <a:lnSpc>
                <a:spcPct val="100000"/>
              </a:lnSpc>
              <a:spcBef>
                <a:spcPts val="0"/>
              </a:spcBef>
              <a:buNone/>
            </a:pPr>
            <a:endParaRPr/>
          </a:p>
          <a:p>
            <a:pPr lvl="0" rtl="0">
              <a:spcBef>
                <a:spcPts val="0"/>
              </a:spcBef>
              <a:buNone/>
            </a:pPr>
            <a:endParaRPr/>
          </a:p>
          <a:p>
            <a:pPr marL="457200" lvl="0" indent="-228600">
              <a:spcBef>
                <a:spcPts val="0"/>
              </a:spcBef>
              <a:buAutoNum type="arabicPeriod"/>
            </a:pPr>
            <a:r>
              <a:rPr lang="en"/>
              <a:t>What do you think the unknown mixture was?</a:t>
            </a:r>
          </a:p>
        </p:txBody>
      </p:sp>
      <p:pic>
        <p:nvPicPr>
          <p:cNvPr id="123" name="Shape 123"/>
          <p:cNvPicPr preferRelativeResize="0"/>
          <p:nvPr/>
        </p:nvPicPr>
        <p:blipFill>
          <a:blip r:embed="rId3">
            <a:alphaModFix/>
          </a:blip>
          <a:stretch>
            <a:fillRect/>
          </a:stretch>
        </p:blipFill>
        <p:spPr>
          <a:xfrm>
            <a:off x="6085952" y="353650"/>
            <a:ext cx="2065326" cy="35214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pic>
        <p:nvPicPr>
          <p:cNvPr id="128" name="Shape 128"/>
          <p:cNvPicPr preferRelativeResize="0"/>
          <p:nvPr/>
        </p:nvPicPr>
        <p:blipFill>
          <a:blip r:embed="rId3">
            <a:alphaModFix/>
          </a:blip>
          <a:stretch>
            <a:fillRect/>
          </a:stretch>
        </p:blipFill>
        <p:spPr>
          <a:xfrm>
            <a:off x="1438275" y="90487"/>
            <a:ext cx="6267450" cy="49625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Shape 6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Context</a:t>
            </a:r>
          </a:p>
        </p:txBody>
      </p:sp>
      <p:sp>
        <p:nvSpPr>
          <p:cNvPr id="65" name="Shape 65"/>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spcAft>
                <a:spcPts val="0"/>
              </a:spcAft>
              <a:buNone/>
            </a:pPr>
            <a:r>
              <a:rPr lang="en" u="sng">
                <a:solidFill>
                  <a:srgbClr val="D9D9D9"/>
                </a:solidFill>
                <a:latin typeface="Arial"/>
                <a:ea typeface="Arial"/>
                <a:cs typeface="Arial"/>
                <a:sym typeface="Arial"/>
              </a:rPr>
              <a:t>Lesson</a:t>
            </a:r>
            <a:r>
              <a:rPr lang="en">
                <a:solidFill>
                  <a:srgbClr val="D9D9D9"/>
                </a:solidFill>
                <a:latin typeface="Arial"/>
                <a:ea typeface="Arial"/>
                <a:cs typeface="Arial"/>
                <a:sym typeface="Arial"/>
              </a:rPr>
              <a:t>: Taste buds and their Locations</a:t>
            </a:r>
          </a:p>
          <a:p>
            <a:pPr lvl="0">
              <a:spcBef>
                <a:spcPts val="0"/>
              </a:spcBef>
              <a:spcAft>
                <a:spcPts val="0"/>
              </a:spcAft>
              <a:buNone/>
            </a:pPr>
            <a:r>
              <a:rPr lang="en" u="sng">
                <a:solidFill>
                  <a:srgbClr val="D9D9D9"/>
                </a:solidFill>
                <a:latin typeface="Arial"/>
                <a:ea typeface="Arial"/>
                <a:cs typeface="Arial"/>
                <a:sym typeface="Arial"/>
              </a:rPr>
              <a:t>Grade</a:t>
            </a:r>
            <a:r>
              <a:rPr lang="en">
                <a:solidFill>
                  <a:srgbClr val="D9D9D9"/>
                </a:solidFill>
                <a:latin typeface="Arial"/>
                <a:ea typeface="Arial"/>
                <a:cs typeface="Arial"/>
                <a:sym typeface="Arial"/>
              </a:rPr>
              <a:t>: Middle to high school grade level</a:t>
            </a:r>
          </a:p>
          <a:p>
            <a:pPr lvl="0">
              <a:spcBef>
                <a:spcPts val="0"/>
              </a:spcBef>
              <a:spcAft>
                <a:spcPts val="0"/>
              </a:spcAft>
              <a:buNone/>
            </a:pPr>
            <a:r>
              <a:rPr lang="en" u="sng">
                <a:solidFill>
                  <a:srgbClr val="D9D9D9"/>
                </a:solidFill>
                <a:latin typeface="Arial"/>
                <a:ea typeface="Arial"/>
                <a:cs typeface="Arial"/>
                <a:sym typeface="Arial"/>
              </a:rPr>
              <a:t>Duration</a:t>
            </a:r>
            <a:r>
              <a:rPr lang="en">
                <a:solidFill>
                  <a:srgbClr val="D9D9D9"/>
                </a:solidFill>
                <a:latin typeface="Arial"/>
                <a:ea typeface="Arial"/>
                <a:cs typeface="Arial"/>
                <a:sym typeface="Arial"/>
              </a:rPr>
              <a:t>: 50 minute class period</a:t>
            </a:r>
          </a:p>
          <a:p>
            <a:pPr lvl="0">
              <a:spcBef>
                <a:spcPts val="0"/>
              </a:spcBef>
              <a:spcAft>
                <a:spcPts val="0"/>
              </a:spcAft>
              <a:buNone/>
            </a:pPr>
            <a:r>
              <a:rPr lang="en" u="sng">
                <a:solidFill>
                  <a:srgbClr val="D9D9D9"/>
                </a:solidFill>
                <a:latin typeface="Arial"/>
                <a:ea typeface="Arial"/>
                <a:cs typeface="Arial"/>
                <a:sym typeface="Arial"/>
              </a:rPr>
              <a:t>Overview</a:t>
            </a:r>
            <a:r>
              <a:rPr lang="en">
                <a:solidFill>
                  <a:srgbClr val="D9D9D9"/>
                </a:solidFill>
                <a:latin typeface="Arial"/>
                <a:ea typeface="Arial"/>
                <a:cs typeface="Arial"/>
                <a:sym typeface="Arial"/>
              </a:rPr>
              <a:t>: For this activity students will be determining the locations of their different taste buds on their tongue by tasting different foods.  As a result they’ll learn that certain regions of the tongue are better at tasting certain flavors than others. </a:t>
            </a:r>
          </a:p>
          <a:p>
            <a:pPr lvl="0">
              <a:spcBef>
                <a:spcPts val="0"/>
              </a:spcBef>
              <a:spcAft>
                <a:spcPts val="0"/>
              </a:spcAft>
              <a:buNone/>
            </a:pPr>
            <a:r>
              <a:rPr lang="en">
                <a:solidFill>
                  <a:srgbClr val="D9D9D9"/>
                </a:solidFill>
                <a:latin typeface="Arial"/>
                <a:ea typeface="Arial"/>
                <a:cs typeface="Arial"/>
                <a:sym typeface="Arial"/>
              </a:rPr>
              <a:t>NGSS Standards: 6-8 LS1C: Multicellular organisms have specialized cells that perform different functions. These cells join together to form tissues that give organs their structure and enable the organs to perform specialized functions within organ systems.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Shape 7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Quick Think!</a:t>
            </a:r>
          </a:p>
        </p:txBody>
      </p:sp>
      <p:sp>
        <p:nvSpPr>
          <p:cNvPr id="71" name="Shape 71"/>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r>
              <a:rPr lang="en" sz="2400"/>
              <a:t>In your group, have one person take out a piece of scratch paper. Work together to answer the following prompt:</a:t>
            </a:r>
          </a:p>
          <a:p>
            <a:pPr marL="457200" lvl="0" indent="-381000" rtl="0">
              <a:spcBef>
                <a:spcPts val="0"/>
              </a:spcBef>
              <a:buSzPct val="100000"/>
            </a:pPr>
            <a:r>
              <a:rPr lang="en" sz="2400"/>
              <a:t>List the 5 types of taste.</a:t>
            </a:r>
          </a:p>
          <a:p>
            <a:pPr marL="457200" lvl="0" indent="-381000" rtl="0">
              <a:spcBef>
                <a:spcPts val="0"/>
              </a:spcBef>
              <a:buSzPct val="100000"/>
            </a:pPr>
            <a:r>
              <a:rPr lang="en" sz="2400"/>
              <a:t>Draw a tongue on your paper and shade in areas which you think correspond to each taste. </a:t>
            </a:r>
          </a:p>
          <a:p>
            <a:pPr marL="914400" lvl="1" indent="-381000" rtl="0">
              <a:spcBef>
                <a:spcPts val="0"/>
              </a:spcBef>
              <a:buSzPct val="100000"/>
            </a:pPr>
            <a:r>
              <a:rPr lang="en" sz="2400"/>
              <a:t>Use different colors and make a key for your diagram.</a:t>
            </a:r>
          </a:p>
          <a:p>
            <a:pPr marL="0" lvl="0" indent="0" rtl="0">
              <a:spcBef>
                <a:spcPts val="0"/>
              </a:spcBef>
              <a:buNone/>
            </a:pPr>
            <a:r>
              <a:rPr lang="en" sz="2400"/>
              <a:t>Extension: </a:t>
            </a:r>
            <a:r>
              <a:rPr lang="en" sz="2400" u="sng"/>
              <a:t>How</a:t>
            </a:r>
            <a:r>
              <a:rPr lang="en" sz="2400"/>
              <a:t> do you think taste happens on a cellular level?</a:t>
            </a:r>
          </a:p>
          <a:p>
            <a:pPr lvl="0">
              <a:spcBef>
                <a:spcPts val="0"/>
              </a:spcBef>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75"/>
        <p:cNvGrpSpPr/>
        <p:nvPr/>
      </p:nvGrpSpPr>
      <p:grpSpPr>
        <a:xfrm>
          <a:off x="0" y="0"/>
          <a:ext cx="0" cy="0"/>
          <a:chOff x="0" y="0"/>
          <a:chExt cx="0" cy="0"/>
        </a:xfrm>
      </p:grpSpPr>
      <p:pic>
        <p:nvPicPr>
          <p:cNvPr id="76" name="Shape 76"/>
          <p:cNvPicPr preferRelativeResize="0"/>
          <p:nvPr/>
        </p:nvPicPr>
        <p:blipFill rotWithShape="1">
          <a:blip r:embed="rId3">
            <a:alphaModFix amt="84000"/>
          </a:blip>
          <a:srcRect/>
          <a:stretch/>
        </p:blipFill>
        <p:spPr>
          <a:xfrm>
            <a:off x="3955875" y="421975"/>
            <a:ext cx="6959774" cy="4607225"/>
          </a:xfrm>
          <a:prstGeom prst="rect">
            <a:avLst/>
          </a:prstGeom>
          <a:noFill/>
          <a:ln>
            <a:noFill/>
          </a:ln>
        </p:spPr>
      </p:pic>
      <p:sp>
        <p:nvSpPr>
          <p:cNvPr id="77" name="Shape 77"/>
          <p:cNvSpPr txBox="1">
            <a:spLocks noGrp="1"/>
          </p:cNvSpPr>
          <p:nvPr>
            <p:ph type="ctrTitle"/>
          </p:nvPr>
        </p:nvSpPr>
        <p:spPr>
          <a:xfrm>
            <a:off x="992750" y="1667000"/>
            <a:ext cx="2658300" cy="1061400"/>
          </a:xfrm>
          <a:prstGeom prst="rect">
            <a:avLst/>
          </a:prstGeom>
        </p:spPr>
        <p:txBody>
          <a:bodyPr lIns="91425" tIns="91425" rIns="91425" bIns="91425" anchor="b" anchorCtr="0">
            <a:noAutofit/>
          </a:bodyPr>
          <a:lstStyle/>
          <a:p>
            <a:pPr lvl="0">
              <a:spcBef>
                <a:spcPts val="0"/>
              </a:spcBef>
              <a:buNone/>
            </a:pPr>
            <a:r>
              <a:rPr lang="en" sz="5500">
                <a:solidFill>
                  <a:srgbClr val="000000"/>
                </a:solidFill>
              </a:rPr>
              <a:t>Taste</a:t>
            </a:r>
          </a:p>
        </p:txBody>
      </p:sp>
      <p:sp>
        <p:nvSpPr>
          <p:cNvPr id="78" name="Shape 78"/>
          <p:cNvSpPr txBox="1">
            <a:spLocks noGrp="1"/>
          </p:cNvSpPr>
          <p:nvPr>
            <p:ph type="subTitle" idx="1"/>
          </p:nvPr>
        </p:nvSpPr>
        <p:spPr>
          <a:xfrm>
            <a:off x="1077325" y="2860775"/>
            <a:ext cx="2386200" cy="792600"/>
          </a:xfrm>
          <a:prstGeom prst="rect">
            <a:avLst/>
          </a:prstGeom>
        </p:spPr>
        <p:txBody>
          <a:bodyPr lIns="91425" tIns="91425" rIns="91425" bIns="91425" anchor="t" anchorCtr="0">
            <a:noAutofit/>
          </a:bodyPr>
          <a:lstStyle/>
          <a:p>
            <a:pPr lvl="0">
              <a:spcBef>
                <a:spcPts val="0"/>
              </a:spcBef>
              <a:buNone/>
            </a:pPr>
            <a:r>
              <a:rPr lang="en">
                <a:solidFill>
                  <a:srgbClr val="000000"/>
                </a:solidFill>
              </a:rPr>
              <a:t>Senses Unit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Shape 83"/>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Learning Targets:</a:t>
            </a:r>
          </a:p>
        </p:txBody>
      </p:sp>
      <p:sp>
        <p:nvSpPr>
          <p:cNvPr id="84" name="Shape 84"/>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419100" rtl="0">
              <a:spcBef>
                <a:spcPts val="0"/>
              </a:spcBef>
              <a:buSzPct val="100000"/>
            </a:pPr>
            <a:r>
              <a:rPr lang="en" sz="3000"/>
              <a:t>Students will understand the relationship between structure and function in a human tongue. </a:t>
            </a:r>
          </a:p>
          <a:p>
            <a:pPr marL="457200" lvl="0" indent="-419100" rtl="0">
              <a:spcBef>
                <a:spcPts val="0"/>
              </a:spcBef>
              <a:buSzPct val="100000"/>
            </a:pPr>
            <a:r>
              <a:rPr lang="en" sz="3000"/>
              <a:t>Students will know the five taste types.</a:t>
            </a:r>
          </a:p>
          <a:p>
            <a:pPr lvl="0" rtl="0">
              <a:spcBef>
                <a:spcPts val="0"/>
              </a:spcBef>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Shape 89"/>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Cells ---&gt; Tissue ---&gt; Organ</a:t>
            </a:r>
          </a:p>
        </p:txBody>
      </p:sp>
      <p:pic>
        <p:nvPicPr>
          <p:cNvPr id="90" name="Shape 90"/>
          <p:cNvPicPr preferRelativeResize="0"/>
          <p:nvPr/>
        </p:nvPicPr>
        <p:blipFill>
          <a:blip r:embed="rId3">
            <a:alphaModFix/>
          </a:blip>
          <a:stretch>
            <a:fillRect/>
          </a:stretch>
        </p:blipFill>
        <p:spPr>
          <a:xfrm>
            <a:off x="571225" y="1017725"/>
            <a:ext cx="8001550" cy="40007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Our 5 Tastes:</a:t>
            </a:r>
          </a:p>
        </p:txBody>
      </p:sp>
      <p:sp>
        <p:nvSpPr>
          <p:cNvPr id="96" name="Shape 96"/>
          <p:cNvSpPr txBox="1">
            <a:spLocks noGrp="1"/>
          </p:cNvSpPr>
          <p:nvPr>
            <p:ph type="body" idx="1"/>
          </p:nvPr>
        </p:nvSpPr>
        <p:spPr>
          <a:xfrm>
            <a:off x="311700" y="1152475"/>
            <a:ext cx="3999900" cy="3416400"/>
          </a:xfrm>
          <a:prstGeom prst="rect">
            <a:avLst/>
          </a:prstGeom>
        </p:spPr>
        <p:txBody>
          <a:bodyPr lIns="91425" tIns="91425" rIns="91425" bIns="91425" anchor="t" anchorCtr="0">
            <a:noAutofit/>
          </a:bodyPr>
          <a:lstStyle/>
          <a:p>
            <a:pPr marL="457200" lvl="0" indent="-406400" rtl="0">
              <a:spcBef>
                <a:spcPts val="0"/>
              </a:spcBef>
              <a:buSzPct val="100000"/>
            </a:pPr>
            <a:r>
              <a:rPr lang="en" sz="2800"/>
              <a:t>Sweet</a:t>
            </a:r>
          </a:p>
          <a:p>
            <a:pPr marL="457200" lvl="0" indent="-406400" rtl="0">
              <a:spcBef>
                <a:spcPts val="0"/>
              </a:spcBef>
              <a:buSzPct val="100000"/>
            </a:pPr>
            <a:r>
              <a:rPr lang="en" sz="2800"/>
              <a:t>Sour</a:t>
            </a:r>
          </a:p>
          <a:p>
            <a:pPr marL="457200" lvl="0" indent="-406400" rtl="0">
              <a:spcBef>
                <a:spcPts val="0"/>
              </a:spcBef>
              <a:buSzPct val="100000"/>
            </a:pPr>
            <a:r>
              <a:rPr lang="en" sz="2800"/>
              <a:t>Bitter</a:t>
            </a:r>
          </a:p>
          <a:p>
            <a:pPr marL="457200" lvl="0" indent="-406400" rtl="0">
              <a:spcBef>
                <a:spcPts val="0"/>
              </a:spcBef>
              <a:buSzPct val="100000"/>
            </a:pPr>
            <a:r>
              <a:rPr lang="en" sz="2800"/>
              <a:t>Salty</a:t>
            </a:r>
          </a:p>
          <a:p>
            <a:pPr marL="457200" lvl="0" indent="-406400">
              <a:spcBef>
                <a:spcPts val="0"/>
              </a:spcBef>
              <a:buSzPct val="100000"/>
            </a:pPr>
            <a:r>
              <a:rPr lang="en" sz="2800"/>
              <a:t>Umami</a:t>
            </a:r>
          </a:p>
        </p:txBody>
      </p:sp>
      <p:pic>
        <p:nvPicPr>
          <p:cNvPr id="97" name="Shape 97"/>
          <p:cNvPicPr preferRelativeResize="0"/>
          <p:nvPr/>
        </p:nvPicPr>
        <p:blipFill>
          <a:blip r:embed="rId3">
            <a:alphaModFix/>
          </a:blip>
          <a:stretch>
            <a:fillRect/>
          </a:stretch>
        </p:blipFill>
        <p:spPr>
          <a:xfrm>
            <a:off x="2403712" y="0"/>
            <a:ext cx="2702425" cy="1801625"/>
          </a:xfrm>
          <a:prstGeom prst="rect">
            <a:avLst/>
          </a:prstGeom>
          <a:noFill/>
          <a:ln>
            <a:noFill/>
          </a:ln>
        </p:spPr>
      </p:pic>
      <p:pic>
        <p:nvPicPr>
          <p:cNvPr id="98" name="Shape 98"/>
          <p:cNvPicPr preferRelativeResize="0"/>
          <p:nvPr/>
        </p:nvPicPr>
        <p:blipFill>
          <a:blip r:embed="rId4">
            <a:alphaModFix/>
          </a:blip>
          <a:stretch>
            <a:fillRect/>
          </a:stretch>
        </p:blipFill>
        <p:spPr>
          <a:xfrm>
            <a:off x="5478775" y="367399"/>
            <a:ext cx="2702424" cy="1811025"/>
          </a:xfrm>
          <a:prstGeom prst="rect">
            <a:avLst/>
          </a:prstGeom>
          <a:noFill/>
          <a:ln>
            <a:noFill/>
          </a:ln>
        </p:spPr>
      </p:pic>
      <p:pic>
        <p:nvPicPr>
          <p:cNvPr id="99" name="Shape 99"/>
          <p:cNvPicPr preferRelativeResize="0"/>
          <p:nvPr/>
        </p:nvPicPr>
        <p:blipFill>
          <a:blip r:embed="rId5">
            <a:alphaModFix/>
          </a:blip>
          <a:stretch>
            <a:fillRect/>
          </a:stretch>
        </p:blipFill>
        <p:spPr>
          <a:xfrm>
            <a:off x="2253425" y="2178425"/>
            <a:ext cx="3225350" cy="2151300"/>
          </a:xfrm>
          <a:prstGeom prst="rect">
            <a:avLst/>
          </a:prstGeom>
          <a:noFill/>
          <a:ln>
            <a:noFill/>
          </a:ln>
        </p:spPr>
      </p:pic>
      <p:pic>
        <p:nvPicPr>
          <p:cNvPr id="100" name="Shape 100"/>
          <p:cNvPicPr preferRelativeResize="0"/>
          <p:nvPr/>
        </p:nvPicPr>
        <p:blipFill>
          <a:blip r:embed="rId6">
            <a:alphaModFix/>
          </a:blip>
          <a:stretch>
            <a:fillRect/>
          </a:stretch>
        </p:blipFill>
        <p:spPr>
          <a:xfrm>
            <a:off x="5633327" y="3173650"/>
            <a:ext cx="3824521" cy="21513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Shape 105"/>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Umami: a pleasant savory taste</a:t>
            </a:r>
          </a:p>
        </p:txBody>
      </p:sp>
      <p:sp>
        <p:nvSpPr>
          <p:cNvPr id="106" name="Shape 106"/>
          <p:cNvSpPr txBox="1">
            <a:spLocks noGrp="1"/>
          </p:cNvSpPr>
          <p:nvPr>
            <p:ph type="body" idx="1"/>
          </p:nvPr>
        </p:nvSpPr>
        <p:spPr>
          <a:xfrm>
            <a:off x="311700" y="1152475"/>
            <a:ext cx="3999900" cy="3416400"/>
          </a:xfrm>
          <a:prstGeom prst="rect">
            <a:avLst/>
          </a:prstGeom>
        </p:spPr>
        <p:txBody>
          <a:bodyPr lIns="91425" tIns="91425" rIns="91425" bIns="91425" anchor="t" anchorCtr="0">
            <a:noAutofit/>
          </a:bodyPr>
          <a:lstStyle/>
          <a:p>
            <a:pPr lvl="0">
              <a:spcBef>
                <a:spcPts val="0"/>
              </a:spcBef>
              <a:buNone/>
            </a:pPr>
            <a:r>
              <a:rPr lang="en" sz="2400"/>
              <a:t>Examples:</a:t>
            </a:r>
          </a:p>
          <a:p>
            <a:pPr marL="457200" lvl="0" indent="-381000">
              <a:spcBef>
                <a:spcPts val="0"/>
              </a:spcBef>
              <a:buSzPct val="100000"/>
            </a:pPr>
            <a:r>
              <a:rPr lang="en" sz="2400"/>
              <a:t>Pork, beef, carrots, potatoes, soy</a:t>
            </a:r>
          </a:p>
        </p:txBody>
      </p:sp>
      <p:pic>
        <p:nvPicPr>
          <p:cNvPr id="107" name="Shape 107"/>
          <p:cNvPicPr preferRelativeResize="0"/>
          <p:nvPr/>
        </p:nvPicPr>
        <p:blipFill>
          <a:blip r:embed="rId3">
            <a:alphaModFix/>
          </a:blip>
          <a:stretch>
            <a:fillRect/>
          </a:stretch>
        </p:blipFill>
        <p:spPr>
          <a:xfrm>
            <a:off x="6080574" y="3026127"/>
            <a:ext cx="3063425" cy="2038575"/>
          </a:xfrm>
          <a:prstGeom prst="rect">
            <a:avLst/>
          </a:prstGeom>
          <a:noFill/>
          <a:ln>
            <a:noFill/>
          </a:ln>
        </p:spPr>
      </p:pic>
      <p:pic>
        <p:nvPicPr>
          <p:cNvPr id="108" name="Shape 108"/>
          <p:cNvPicPr preferRelativeResize="0"/>
          <p:nvPr/>
        </p:nvPicPr>
        <p:blipFill>
          <a:blip r:embed="rId4">
            <a:alphaModFix/>
          </a:blip>
          <a:stretch>
            <a:fillRect/>
          </a:stretch>
        </p:blipFill>
        <p:spPr>
          <a:xfrm>
            <a:off x="6255774" y="-2"/>
            <a:ext cx="2804274" cy="21032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2"/>
        <p:cNvGrpSpPr/>
        <p:nvPr/>
      </p:nvGrpSpPr>
      <p:grpSpPr>
        <a:xfrm>
          <a:off x="0" y="0"/>
          <a:ext cx="0" cy="0"/>
          <a:chOff x="0" y="0"/>
          <a:chExt cx="0" cy="0"/>
        </a:xfrm>
      </p:grpSpPr>
      <p:sp>
        <p:nvSpPr>
          <p:cNvPr id="113" name="Shape 113"/>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The challenge:</a:t>
            </a:r>
          </a:p>
        </p:txBody>
      </p:sp>
      <p:pic>
        <p:nvPicPr>
          <p:cNvPr id="114" name="Shape 114"/>
          <p:cNvPicPr preferRelativeResize="0"/>
          <p:nvPr/>
        </p:nvPicPr>
        <p:blipFill>
          <a:blip r:embed="rId3">
            <a:alphaModFix/>
          </a:blip>
          <a:stretch>
            <a:fillRect/>
          </a:stretch>
        </p:blipFill>
        <p:spPr>
          <a:xfrm>
            <a:off x="4641675" y="210500"/>
            <a:ext cx="1974848" cy="3367122"/>
          </a:xfrm>
          <a:prstGeom prst="rect">
            <a:avLst/>
          </a:prstGeom>
          <a:noFill/>
          <a:ln>
            <a:noFill/>
          </a:ln>
        </p:spPr>
      </p:pic>
      <p:sp>
        <p:nvSpPr>
          <p:cNvPr id="115" name="Shape 115"/>
          <p:cNvSpPr txBox="1">
            <a:spLocks noGrp="1"/>
          </p:cNvSpPr>
          <p:nvPr>
            <p:ph type="body" idx="1"/>
          </p:nvPr>
        </p:nvSpPr>
        <p:spPr>
          <a:xfrm>
            <a:off x="311700" y="1152475"/>
            <a:ext cx="3999900" cy="3416400"/>
          </a:xfrm>
          <a:prstGeom prst="rect">
            <a:avLst/>
          </a:prstGeom>
        </p:spPr>
        <p:txBody>
          <a:bodyPr lIns="91425" tIns="91425" rIns="91425" bIns="91425" anchor="t" anchorCtr="0">
            <a:noAutofit/>
          </a:bodyPr>
          <a:lstStyle/>
          <a:p>
            <a:pPr marL="457200" lvl="0" indent="-342900" rtl="0">
              <a:spcBef>
                <a:spcPts val="0"/>
              </a:spcBef>
              <a:buSzPct val="100000"/>
            </a:pPr>
            <a:r>
              <a:rPr lang="en" sz="1800"/>
              <a:t>Given the provided samples for each taste, can you determine which parts of the tongue each taste is located?</a:t>
            </a:r>
          </a:p>
          <a:p>
            <a:pPr marL="457200" lvl="0" indent="-342900">
              <a:spcBef>
                <a:spcPts val="0"/>
              </a:spcBef>
              <a:buSzPct val="100000"/>
            </a:pPr>
            <a:r>
              <a:rPr lang="en" sz="1800"/>
              <a:t>Once you’ve diagramed the tastes, sample the unknown mixture and try to determine which tastes are present.</a:t>
            </a:r>
          </a:p>
        </p:txBody>
      </p:sp>
      <p:pic>
        <p:nvPicPr>
          <p:cNvPr id="116" name="Shape 116"/>
          <p:cNvPicPr preferRelativeResize="0"/>
          <p:nvPr/>
        </p:nvPicPr>
        <p:blipFill>
          <a:blip r:embed="rId4">
            <a:alphaModFix/>
          </a:blip>
          <a:stretch>
            <a:fillRect/>
          </a:stretch>
        </p:blipFill>
        <p:spPr>
          <a:xfrm>
            <a:off x="7235820" y="2609300"/>
            <a:ext cx="1111925" cy="2304576"/>
          </a:xfrm>
          <a:prstGeom prst="rect">
            <a:avLst/>
          </a:prstGeom>
          <a:noFill/>
          <a:ln>
            <a:noFill/>
          </a:ln>
        </p:spPr>
      </p:pic>
    </p:spTree>
  </p:cSld>
  <p:clrMapOvr>
    <a:masterClrMapping/>
  </p:clrMapOvr>
</p:sld>
</file>

<file path=ppt/theme/theme1.xml><?xml version="1.0" encoding="utf-8"?>
<a:theme xmlns:a="http://schemas.openxmlformats.org/drawingml/2006/main" name="slate">
  <a:themeElements>
    <a:clrScheme name="Slate">
      <a:dk1>
        <a:srgbClr val="FFFFFF"/>
      </a:dk1>
      <a:lt1>
        <a:srgbClr val="37474F"/>
      </a:lt1>
      <a:dk2>
        <a:srgbClr val="9E9E9E"/>
      </a:dk2>
      <a:lt2>
        <a:srgbClr val="E0E0E0"/>
      </a:lt2>
      <a:accent1>
        <a:srgbClr val="616161"/>
      </a:accent1>
      <a:accent2>
        <a:srgbClr val="78909C"/>
      </a:accent2>
      <a:accent3>
        <a:srgbClr val="CACACA"/>
      </a:accent3>
      <a:accent4>
        <a:srgbClr val="64FFDA"/>
      </a:accent4>
      <a:accent5>
        <a:srgbClr val="FFD966"/>
      </a:accent5>
      <a:accent6>
        <a:srgbClr val="F5F5F5"/>
      </a:accent6>
      <a:hlink>
        <a:srgbClr val="FFD966"/>
      </a:hlink>
      <a:folHlink>
        <a:srgbClr val="FFD9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305</Words>
  <Application>Microsoft Office PowerPoint</Application>
  <PresentationFormat>On-screen Show (16:9)</PresentationFormat>
  <Paragraphs>37</Paragraphs>
  <Slides>11</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Oswald</vt:lpstr>
      <vt:lpstr>Average</vt:lpstr>
      <vt:lpstr>slate</vt:lpstr>
      <vt:lpstr>PowerPoint Presentation</vt:lpstr>
      <vt:lpstr>Context</vt:lpstr>
      <vt:lpstr>Quick Think!</vt:lpstr>
      <vt:lpstr>Taste</vt:lpstr>
      <vt:lpstr>Learning Targets:</vt:lpstr>
      <vt:lpstr>Cells ---&gt; Tissue ---&gt; Organ</vt:lpstr>
      <vt:lpstr>Our 5 Tastes:</vt:lpstr>
      <vt:lpstr>Umami: a pleasant savory taste</vt:lpstr>
      <vt:lpstr>The challenge:</vt:lpstr>
      <vt:lpstr>Exit Ticket</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Brady</dc:creator>
  <cp:lastModifiedBy>Brady</cp:lastModifiedBy>
  <cp:revision>1</cp:revision>
  <dcterms:modified xsi:type="dcterms:W3CDTF">2017-07-11T01:53:27Z</dcterms:modified>
</cp:coreProperties>
</file>